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DDA5-BAB7-49DD-82F5-962E18F2DCF1}" type="datetimeFigureOut">
              <a:rPr lang="ar-IQ" smtClean="0"/>
              <a:pPr/>
              <a:t>04/10/1447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1E8-269E-4A2E-8F50-B4752205DC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95305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DDA5-BAB7-49DD-82F5-962E18F2DCF1}" type="datetimeFigureOut">
              <a:rPr lang="ar-IQ" smtClean="0"/>
              <a:pPr/>
              <a:t>04/10/1447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1E8-269E-4A2E-8F50-B4752205DC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90029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DDA5-BAB7-49DD-82F5-962E18F2DCF1}" type="datetimeFigureOut">
              <a:rPr lang="ar-IQ" smtClean="0"/>
              <a:pPr/>
              <a:t>04/10/1447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1E8-269E-4A2E-8F50-B4752205DC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27529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DDA5-BAB7-49DD-82F5-962E18F2DCF1}" type="datetimeFigureOut">
              <a:rPr lang="ar-IQ" smtClean="0"/>
              <a:pPr/>
              <a:t>04/10/1447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1E8-269E-4A2E-8F50-B4752205DC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04957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DDA5-BAB7-49DD-82F5-962E18F2DCF1}" type="datetimeFigureOut">
              <a:rPr lang="ar-IQ" smtClean="0"/>
              <a:pPr/>
              <a:t>04/10/1447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1E8-269E-4A2E-8F50-B4752205DC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0984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DDA5-BAB7-49DD-82F5-962E18F2DCF1}" type="datetimeFigureOut">
              <a:rPr lang="ar-IQ" smtClean="0"/>
              <a:pPr/>
              <a:t>04/10/1447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1E8-269E-4A2E-8F50-B4752205DC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63526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DDA5-BAB7-49DD-82F5-962E18F2DCF1}" type="datetimeFigureOut">
              <a:rPr lang="ar-IQ" smtClean="0"/>
              <a:pPr/>
              <a:t>04/10/1447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1E8-269E-4A2E-8F50-B4752205DC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36029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DDA5-BAB7-49DD-82F5-962E18F2DCF1}" type="datetimeFigureOut">
              <a:rPr lang="ar-IQ" smtClean="0"/>
              <a:pPr/>
              <a:t>04/10/1447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1E8-269E-4A2E-8F50-B4752205DC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96138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DDA5-BAB7-49DD-82F5-962E18F2DCF1}" type="datetimeFigureOut">
              <a:rPr lang="ar-IQ" smtClean="0"/>
              <a:pPr/>
              <a:t>04/10/1447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1E8-269E-4A2E-8F50-B4752205DC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60930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DDA5-BAB7-49DD-82F5-962E18F2DCF1}" type="datetimeFigureOut">
              <a:rPr lang="ar-IQ" smtClean="0"/>
              <a:pPr/>
              <a:t>04/10/1447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1E8-269E-4A2E-8F50-B4752205DC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23694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DDA5-BAB7-49DD-82F5-962E18F2DCF1}" type="datetimeFigureOut">
              <a:rPr lang="ar-IQ" smtClean="0"/>
              <a:pPr/>
              <a:t>04/10/1447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1E8-269E-4A2E-8F50-B4752205DC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35709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2DDA5-BAB7-49DD-82F5-962E18F2DCF1}" type="datetimeFigureOut">
              <a:rPr lang="ar-IQ" smtClean="0"/>
              <a:pPr/>
              <a:t>04/10/1447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D1E8-269E-4A2E-8F50-B4752205DC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91866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11560" y="571480"/>
            <a:ext cx="7603778" cy="4369689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ANATOMY OF FEMALE REPRODUCTIVE ORGANS IN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DOMESTIC ANIMALS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Assistent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PHD. Mohammed Abbas Ali</a:t>
            </a:r>
            <a:endParaRPr lang="ar-IQ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28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7178"/>
            <a:ext cx="8750206" cy="566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012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3238" y="76200"/>
            <a:ext cx="8461250" cy="6161112"/>
            <a:chOff x="792" y="120"/>
            <a:chExt cx="17180" cy="10680"/>
          </a:xfrm>
        </p:grpSpPr>
        <p:pic>
          <p:nvPicPr>
            <p:cNvPr id="10243" name="Picture 3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2" y="4948"/>
              <a:ext cx="10220" cy="5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4" descr="Image result for bovine oviduc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1" y="120"/>
              <a:ext cx="6596" cy="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 descr="http://2.bp.blogspot.com/-1yGeTzeXd64/UgzKeoCajDI/AAAAAAAABlE/gmP8tmTXgyQ/s320/infundibulum.collag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5160"/>
              <a:ext cx="7100" cy="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image38.jpeg" descr="Image result for bovine oviduct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512" y="270419"/>
            <a:ext cx="4104456" cy="25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88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9.jpeg" descr="Image result for equine oviduc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56895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770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32452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078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878497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62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71540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430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85698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62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8856984" cy="666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423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xmlns="" val="50372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9598"/>
            <a:ext cx="864095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017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8748" y="377371"/>
            <a:ext cx="9331228" cy="632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546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82" y="548680"/>
            <a:ext cx="872229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407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8640960" cy="604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492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14501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716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4175"/>
            <a:ext cx="8964488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468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942" y="188640"/>
            <a:ext cx="9041429" cy="621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078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9036496" cy="629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7851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</Words>
  <Application>Microsoft Office PowerPoint</Application>
  <PresentationFormat>عرض على الشاشة (3:4)‏</PresentationFormat>
  <Paragraphs>2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ANATOMY OF FEMALE REPRODUCTIVE ORGANS IN  DOMESTIC ANIMALS Prof. Assistent PHD. Mohammed Abbas Ali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FEMALE REPRODUCTIVE ORGANS IN DOMESTIC ANIMALS</dc:title>
  <dc:creator>LAB</dc:creator>
  <cp:lastModifiedBy>dell</cp:lastModifiedBy>
  <cp:revision>17</cp:revision>
  <dcterms:created xsi:type="dcterms:W3CDTF">2023-05-06T21:01:14Z</dcterms:created>
  <dcterms:modified xsi:type="dcterms:W3CDTF">2026-03-22T10:45:06Z</dcterms:modified>
</cp:coreProperties>
</file>